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"/>
  </p:notesMasterIdLst>
  <p:sldIdLst>
    <p:sldId id="264" r:id="rId2"/>
    <p:sldId id="268" r:id="rId3"/>
  </p:sldIdLst>
  <p:sldSz cx="5759450" cy="82978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nbin Fei" initials="WF" lastIdx="1" clrIdx="0">
    <p:extLst>
      <p:ext uri="{19B8F6BF-5375-455C-9EA6-DF929625EA0E}">
        <p15:presenceInfo xmlns:p15="http://schemas.microsoft.com/office/powerpoint/2012/main" userId="S-1-5-21-1085031214-287218729-839522115-46713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87135" autoAdjust="0"/>
  </p:normalViewPr>
  <p:slideViewPr>
    <p:cSldViewPr snapToGrid="0">
      <p:cViewPr varScale="1">
        <p:scale>
          <a:sx n="82" d="100"/>
          <a:sy n="82" d="100"/>
        </p:scale>
        <p:origin x="3366" y="10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nbin Fei" userId="0dbae0ab-2ce2-4203-b60d-ae54be3e6d49" providerId="ADAL" clId="{4819251A-90D8-4886-930A-B048CD336408}"/>
  </pc:docChgLst>
  <pc:docChgLst>
    <pc:chgData name="Wenbin Fei" userId="6ae8d198-a028-4a99-9477-eea5bba42b6a" providerId="ADAL" clId="{C5CD8A31-55D7-4CA4-8018-7F96768C0263}"/>
    <pc:docChg chg="undo custSel addSld delSld modSld">
      <pc:chgData name="Wenbin Fei" userId="6ae8d198-a028-4a99-9477-eea5bba42b6a" providerId="ADAL" clId="{C5CD8A31-55D7-4CA4-8018-7F96768C0263}" dt="2019-07-14T23:31:10.700" v="376" actId="1076"/>
      <pc:docMkLst>
        <pc:docMk/>
      </pc:docMkLst>
      <pc:sldChg chg="addSp delSp modSp">
        <pc:chgData name="Wenbin Fei" userId="6ae8d198-a028-4a99-9477-eea5bba42b6a" providerId="ADAL" clId="{C5CD8A31-55D7-4CA4-8018-7F96768C0263}" dt="2019-07-14T23:31:10.700" v="376" actId="1076"/>
        <pc:sldMkLst>
          <pc:docMk/>
          <pc:sldMk cId="2853213034" sldId="280"/>
        </pc:sldMkLst>
        <pc:spChg chg="add del mod">
          <ac:chgData name="Wenbin Fei" userId="6ae8d198-a028-4a99-9477-eea5bba42b6a" providerId="ADAL" clId="{C5CD8A31-55D7-4CA4-8018-7F96768C0263}" dt="2019-07-14T23:25:02.835" v="370" actId="478"/>
          <ac:spMkLst>
            <pc:docMk/>
            <pc:sldMk cId="2853213034" sldId="280"/>
            <ac:spMk id="7" creationId="{4D071163-BFB5-4A62-8B70-AED6CDF67180}"/>
          </ac:spMkLst>
        </pc:spChg>
        <pc:spChg chg="mod">
          <ac:chgData name="Wenbin Fei" userId="6ae8d198-a028-4a99-9477-eea5bba42b6a" providerId="ADAL" clId="{C5CD8A31-55D7-4CA4-8018-7F96768C0263}" dt="2019-07-14T23:31:07.847" v="375" actId="1076"/>
          <ac:spMkLst>
            <pc:docMk/>
            <pc:sldMk cId="2853213034" sldId="280"/>
            <ac:spMk id="10" creationId="{30E9860C-C03B-4C07-A6BB-3CF0E9D0B3C5}"/>
          </ac:spMkLst>
        </pc:spChg>
        <pc:spChg chg="mod">
          <ac:chgData name="Wenbin Fei" userId="6ae8d198-a028-4a99-9477-eea5bba42b6a" providerId="ADAL" clId="{C5CD8A31-55D7-4CA4-8018-7F96768C0263}" dt="2019-07-14T23:31:07.847" v="375" actId="1076"/>
          <ac:spMkLst>
            <pc:docMk/>
            <pc:sldMk cId="2853213034" sldId="280"/>
            <ac:spMk id="11" creationId="{E1A9B8D4-30AD-4A2D-8159-D48A08AFC32A}"/>
          </ac:spMkLst>
        </pc:spChg>
        <pc:spChg chg="mod">
          <ac:chgData name="Wenbin Fei" userId="6ae8d198-a028-4a99-9477-eea5bba42b6a" providerId="ADAL" clId="{C5CD8A31-55D7-4CA4-8018-7F96768C0263}" dt="2019-07-14T23:31:07.847" v="375" actId="1076"/>
          <ac:spMkLst>
            <pc:docMk/>
            <pc:sldMk cId="2853213034" sldId="280"/>
            <ac:spMk id="12" creationId="{C71933C0-7F8F-47D6-9A8C-CE31A093F75F}"/>
          </ac:spMkLst>
        </pc:spChg>
        <pc:picChg chg="mod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2" creationId="{A6D96A6E-3E91-4A77-B507-F14B83A373F3}"/>
          </ac:picMkLst>
        </pc:picChg>
        <pc:picChg chg="mod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3" creationId="{49532E93-25DD-4EE2-BF04-39FB387219EF}"/>
          </ac:picMkLst>
        </pc:picChg>
        <pc:picChg chg="mod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4" creationId="{FAF8F958-1808-4BCA-A33B-4E9AEAD118DA}"/>
          </ac:picMkLst>
        </pc:picChg>
        <pc:picChg chg="add del mod modCrop">
          <ac:chgData name="Wenbin Fei" userId="6ae8d198-a028-4a99-9477-eea5bba42b6a" providerId="ADAL" clId="{C5CD8A31-55D7-4CA4-8018-7F96768C0263}" dt="2019-07-14T23:15:55.210" v="198" actId="478"/>
          <ac:picMkLst>
            <pc:docMk/>
            <pc:sldMk cId="2853213034" sldId="280"/>
            <ac:picMk id="6" creationId="{DE3EDE5D-2F78-48A4-82F3-F83663447E9B}"/>
          </ac:picMkLst>
        </pc:picChg>
        <pc:picChg chg="mod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8" creationId="{5C8E2C93-A93B-44B8-BD02-F04F6824D763}"/>
          </ac:picMkLst>
        </pc:picChg>
        <pc:picChg chg="add del mod ord modCrop">
          <ac:chgData name="Wenbin Fei" userId="6ae8d198-a028-4a99-9477-eea5bba42b6a" providerId="ADAL" clId="{C5CD8A31-55D7-4CA4-8018-7F96768C0263}" dt="2019-07-14T23:25:03.449" v="371" actId="478"/>
          <ac:picMkLst>
            <pc:docMk/>
            <pc:sldMk cId="2853213034" sldId="280"/>
            <ac:picMk id="13" creationId="{5EE743DD-96B4-4196-8C93-8397A9AD743D}"/>
          </ac:picMkLst>
        </pc:picChg>
        <pc:picChg chg="add mod modCrop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14" creationId="{FF6032FC-5F6A-4579-928C-BC6E524692B5}"/>
          </ac:picMkLst>
        </pc:picChg>
        <pc:picChg chg="add del mod">
          <ac:chgData name="Wenbin Fei" userId="6ae8d198-a028-4a99-9477-eea5bba42b6a" providerId="ADAL" clId="{C5CD8A31-55D7-4CA4-8018-7F96768C0263}" dt="2019-07-14T23:19:27.628" v="274" actId="478"/>
          <ac:picMkLst>
            <pc:docMk/>
            <pc:sldMk cId="2853213034" sldId="280"/>
            <ac:picMk id="16" creationId="{1C75D668-FA72-4267-81A5-549748423ED9}"/>
          </ac:picMkLst>
        </pc:picChg>
        <pc:picChg chg="add del mod">
          <ac:chgData name="Wenbin Fei" userId="6ae8d198-a028-4a99-9477-eea5bba42b6a" providerId="ADAL" clId="{C5CD8A31-55D7-4CA4-8018-7F96768C0263}" dt="2019-07-14T23:20:10.527" v="288" actId="478"/>
          <ac:picMkLst>
            <pc:docMk/>
            <pc:sldMk cId="2853213034" sldId="280"/>
            <ac:picMk id="17" creationId="{BE6FA503-359D-4893-BA3A-4CE6352B31F0}"/>
          </ac:picMkLst>
        </pc:picChg>
        <pc:picChg chg="add del mod modCrop">
          <ac:chgData name="Wenbin Fei" userId="6ae8d198-a028-4a99-9477-eea5bba42b6a" providerId="ADAL" clId="{C5CD8A31-55D7-4CA4-8018-7F96768C0263}" dt="2019-07-14T23:23:27.707" v="353" actId="478"/>
          <ac:picMkLst>
            <pc:docMk/>
            <pc:sldMk cId="2853213034" sldId="280"/>
            <ac:picMk id="19" creationId="{014DD5BB-B7BB-407B-A543-7F377EDA49C6}"/>
          </ac:picMkLst>
        </pc:picChg>
        <pc:picChg chg="add mod ord modCrop">
          <ac:chgData name="Wenbin Fei" userId="6ae8d198-a028-4a99-9477-eea5bba42b6a" providerId="ADAL" clId="{C5CD8A31-55D7-4CA4-8018-7F96768C0263}" dt="2019-07-14T23:31:07.847" v="375" actId="1076"/>
          <ac:picMkLst>
            <pc:docMk/>
            <pc:sldMk cId="2853213034" sldId="280"/>
            <ac:picMk id="22" creationId="{1D486231-4E1E-4BF1-8BEF-545520C97A98}"/>
          </ac:picMkLst>
        </pc:picChg>
        <pc:picChg chg="add mod">
          <ac:chgData name="Wenbin Fei" userId="6ae8d198-a028-4a99-9477-eea5bba42b6a" providerId="ADAL" clId="{C5CD8A31-55D7-4CA4-8018-7F96768C0263}" dt="2019-07-14T23:31:10.700" v="376" actId="1076"/>
          <ac:picMkLst>
            <pc:docMk/>
            <pc:sldMk cId="2853213034" sldId="280"/>
            <ac:picMk id="24" creationId="{05A56F5E-3231-4CC0-9D74-536FB37F0EF9}"/>
          </ac:picMkLst>
        </pc:picChg>
        <pc:cxnChg chg="add del mod">
          <ac:chgData name="Wenbin Fei" userId="6ae8d198-a028-4a99-9477-eea5bba42b6a" providerId="ADAL" clId="{C5CD8A31-55D7-4CA4-8018-7F96768C0263}" dt="2019-07-14T23:25:01.450" v="369" actId="478"/>
          <ac:cxnSpMkLst>
            <pc:docMk/>
            <pc:sldMk cId="2853213034" sldId="280"/>
            <ac:cxnSpMk id="15" creationId="{6AC9B00E-7F20-43F1-9F60-BED15FA4E78C}"/>
          </ac:cxnSpMkLst>
        </pc:cxnChg>
        <pc:cxnChg chg="add del mod">
          <ac:chgData name="Wenbin Fei" userId="6ae8d198-a028-4a99-9477-eea5bba42b6a" providerId="ADAL" clId="{C5CD8A31-55D7-4CA4-8018-7F96768C0263}" dt="2019-07-14T23:25:01.010" v="368" actId="478"/>
          <ac:cxnSpMkLst>
            <pc:docMk/>
            <pc:sldMk cId="2853213034" sldId="280"/>
            <ac:cxnSpMk id="20" creationId="{792738EE-3523-4112-B211-5773D45E3877}"/>
          </ac:cxnSpMkLst>
        </pc:cxnChg>
      </pc:sldChg>
      <pc:sldChg chg="addSp delSp modSp add">
        <pc:chgData name="Wenbin Fei" userId="6ae8d198-a028-4a99-9477-eea5bba42b6a" providerId="ADAL" clId="{C5CD8A31-55D7-4CA4-8018-7F96768C0263}" dt="2019-07-12T02:00:50.061" v="182" actId="14826"/>
        <pc:sldMkLst>
          <pc:docMk/>
          <pc:sldMk cId="2386451950" sldId="281"/>
        </pc:sldMkLst>
        <pc:spChg chg="add del mod">
          <ac:chgData name="Wenbin Fei" userId="6ae8d198-a028-4a99-9477-eea5bba42b6a" providerId="ADAL" clId="{C5CD8A31-55D7-4CA4-8018-7F96768C0263}" dt="2019-07-12T01:50:53.398" v="159" actId="478"/>
          <ac:spMkLst>
            <pc:docMk/>
            <pc:sldMk cId="2386451950" sldId="281"/>
            <ac:spMk id="5" creationId="{7D22AA15-DC81-4AFA-884B-8069F76F522A}"/>
          </ac:spMkLst>
        </pc:spChg>
        <pc:picChg chg="add del mod modCrop">
          <ac:chgData name="Wenbin Fei" userId="6ae8d198-a028-4a99-9477-eea5bba42b6a" providerId="ADAL" clId="{C5CD8A31-55D7-4CA4-8018-7F96768C0263}" dt="2019-07-12T01:55:55.249" v="175" actId="478"/>
          <ac:picMkLst>
            <pc:docMk/>
            <pc:sldMk cId="2386451950" sldId="281"/>
            <ac:picMk id="3" creationId="{411EAEB2-0A81-4068-AF21-7FA6421ADACF}"/>
          </ac:picMkLst>
        </pc:picChg>
        <pc:picChg chg="add del">
          <ac:chgData name="Wenbin Fei" userId="6ae8d198-a028-4a99-9477-eea5bba42b6a" providerId="ADAL" clId="{C5CD8A31-55D7-4CA4-8018-7F96768C0263}" dt="2019-07-12T01:50:13.890" v="137" actId="478"/>
          <ac:picMkLst>
            <pc:docMk/>
            <pc:sldMk cId="2386451950" sldId="281"/>
            <ac:picMk id="4" creationId="{398354C5-A558-4962-9B77-010A0EAF248D}"/>
          </ac:picMkLst>
        </pc:picChg>
        <pc:picChg chg="add mod modCrop">
          <ac:chgData name="Wenbin Fei" userId="6ae8d198-a028-4a99-9477-eea5bba42b6a" providerId="ADAL" clId="{C5CD8A31-55D7-4CA4-8018-7F96768C0263}" dt="2019-07-12T02:00:50.061" v="182" actId="14826"/>
          <ac:picMkLst>
            <pc:docMk/>
            <pc:sldMk cId="2386451950" sldId="281"/>
            <ac:picMk id="7" creationId="{A6D08412-4379-4ED8-A741-9992486B9CD7}"/>
          </ac:picMkLst>
        </pc:picChg>
      </pc:sldChg>
    </pc:docChg>
  </pc:docChgLst>
  <pc:docChgLst>
    <pc:chgData name="Wenbin Fei" userId="6ae8d198-a028-4a99-9477-eea5bba42b6a" providerId="ADAL" clId="{89B1949A-11B9-4500-B520-62859C37C0CE}"/>
  </pc:docChgLst>
  <pc:docChgLst>
    <pc:chgData name="Wenbin Fei" userId="0dbae0ab-2ce2-4203-b60d-ae54be3e6d49" providerId="ADAL" clId="{3ADFD664-A516-4F0F-A795-B77A7208AC0E}"/>
    <pc:docChg chg="undo custSel addSld delSld modSld">
      <pc:chgData name="Wenbin Fei" userId="0dbae0ab-2ce2-4203-b60d-ae54be3e6d49" providerId="ADAL" clId="{3ADFD664-A516-4F0F-A795-B77A7208AC0E}" dt="2019-08-09T02:02:43.875" v="341" actId="478"/>
      <pc:docMkLst>
        <pc:docMk/>
      </pc:docMkLst>
      <pc:sldChg chg="addSp delSp modSp">
        <pc:chgData name="Wenbin Fei" userId="0dbae0ab-2ce2-4203-b60d-ae54be3e6d49" providerId="ADAL" clId="{3ADFD664-A516-4F0F-A795-B77A7208AC0E}" dt="2019-08-08T00:11:32.196" v="163" actId="1076"/>
        <pc:sldMkLst>
          <pc:docMk/>
          <pc:sldMk cId="1857685130" sldId="257"/>
        </pc:sldMkLst>
        <pc:spChg chg="add mod">
          <ac:chgData name="Wenbin Fei" userId="0dbae0ab-2ce2-4203-b60d-ae54be3e6d49" providerId="ADAL" clId="{3ADFD664-A516-4F0F-A795-B77A7208AC0E}" dt="2019-08-08T00:11:32.196" v="163" actId="1076"/>
          <ac:spMkLst>
            <pc:docMk/>
            <pc:sldMk cId="1857685130" sldId="257"/>
            <ac:spMk id="2" creationId="{7AAF04A6-B654-4B34-8B7A-98556D656E49}"/>
          </ac:spMkLst>
        </pc:spChg>
        <pc:spChg chg="mod">
          <ac:chgData name="Wenbin Fei" userId="0dbae0ab-2ce2-4203-b60d-ae54be3e6d49" providerId="ADAL" clId="{3ADFD664-A516-4F0F-A795-B77A7208AC0E}" dt="2019-08-08T00:01:22.889" v="72" actId="1076"/>
          <ac:spMkLst>
            <pc:docMk/>
            <pc:sldMk cId="1857685130" sldId="257"/>
            <ac:spMk id="17" creationId="{22281292-F31C-4DCD-AEB0-8AD34D74441C}"/>
          </ac:spMkLst>
        </pc:spChg>
        <pc:spChg chg="mod">
          <ac:chgData name="Wenbin Fei" userId="0dbae0ab-2ce2-4203-b60d-ae54be3e6d49" providerId="ADAL" clId="{3ADFD664-A516-4F0F-A795-B77A7208AC0E}" dt="2019-08-08T00:01:10.714" v="69" actId="1036"/>
          <ac:spMkLst>
            <pc:docMk/>
            <pc:sldMk cId="1857685130" sldId="257"/>
            <ac:spMk id="18" creationId="{B6F4E5E6-41FE-494F-B39D-95FCD6A8D5DE}"/>
          </ac:spMkLst>
        </pc:spChg>
        <pc:spChg chg="mod">
          <ac:chgData name="Wenbin Fei" userId="0dbae0ab-2ce2-4203-b60d-ae54be3e6d49" providerId="ADAL" clId="{3ADFD664-A516-4F0F-A795-B77A7208AC0E}" dt="2019-08-08T00:01:33.609" v="73" actId="1076"/>
          <ac:spMkLst>
            <pc:docMk/>
            <pc:sldMk cId="1857685130" sldId="257"/>
            <ac:spMk id="19" creationId="{19A1576D-634A-4FC1-AE72-18D69AFFEF3F}"/>
          </ac:spMkLst>
        </pc:spChg>
        <pc:spChg chg="mod">
          <ac:chgData name="Wenbin Fei" userId="0dbae0ab-2ce2-4203-b60d-ae54be3e6d49" providerId="ADAL" clId="{3ADFD664-A516-4F0F-A795-B77A7208AC0E}" dt="2019-08-08T00:01:36.850" v="74" actId="1076"/>
          <ac:spMkLst>
            <pc:docMk/>
            <pc:sldMk cId="1857685130" sldId="257"/>
            <ac:spMk id="20" creationId="{560D5CE3-A854-4AD0-964B-6115BEB500D3}"/>
          </ac:spMkLst>
        </pc:spChg>
        <pc:spChg chg="mod">
          <ac:chgData name="Wenbin Fei" userId="0dbae0ab-2ce2-4203-b60d-ae54be3e6d49" providerId="ADAL" clId="{3ADFD664-A516-4F0F-A795-B77A7208AC0E}" dt="2019-08-08T00:01:38.851" v="75" actId="1076"/>
          <ac:spMkLst>
            <pc:docMk/>
            <pc:sldMk cId="1857685130" sldId="257"/>
            <ac:spMk id="21" creationId="{BF1737BC-6018-4600-9935-F262A7C352EC}"/>
          </ac:spMkLst>
        </pc:spChg>
        <pc:cxnChg chg="add del mod">
          <ac:chgData name="Wenbin Fei" userId="0dbae0ab-2ce2-4203-b60d-ae54be3e6d49" providerId="ADAL" clId="{3ADFD664-A516-4F0F-A795-B77A7208AC0E}" dt="2019-08-08T00:01:19.001" v="71" actId="478"/>
          <ac:cxnSpMkLst>
            <pc:docMk/>
            <pc:sldMk cId="1857685130" sldId="257"/>
            <ac:cxnSpMk id="4" creationId="{6B51E67E-FC7B-450B-BE34-00244CBE7FD2}"/>
          </ac:cxnSpMkLst>
        </pc:cxnChg>
      </pc:sldChg>
      <pc:sldChg chg="addSp delSp modSp">
        <pc:chgData name="Wenbin Fei" userId="0dbae0ab-2ce2-4203-b60d-ae54be3e6d49" providerId="ADAL" clId="{3ADFD664-A516-4F0F-A795-B77A7208AC0E}" dt="2019-08-09T02:01:54.122" v="324" actId="478"/>
        <pc:sldMkLst>
          <pc:docMk/>
          <pc:sldMk cId="2228478355" sldId="258"/>
        </pc:sldMkLst>
        <pc:spChg chg="add del mod">
          <ac:chgData name="Wenbin Fei" userId="0dbae0ab-2ce2-4203-b60d-ae54be3e6d49" providerId="ADAL" clId="{3ADFD664-A516-4F0F-A795-B77A7208AC0E}" dt="2019-08-09T02:01:54.122" v="324" actId="478"/>
          <ac:spMkLst>
            <pc:docMk/>
            <pc:sldMk cId="2228478355" sldId="258"/>
            <ac:spMk id="2" creationId="{F5C88F26-611B-4237-B89A-A491EA51F40C}"/>
          </ac:spMkLst>
        </pc:spChg>
        <pc:spChg chg="del">
          <ac:chgData name="Wenbin Fei" userId="0dbae0ab-2ce2-4203-b60d-ae54be3e6d49" providerId="ADAL" clId="{3ADFD664-A516-4F0F-A795-B77A7208AC0E}" dt="2019-07-24T06:45:23.451" v="16" actId="478"/>
          <ac:spMkLst>
            <pc:docMk/>
            <pc:sldMk cId="2228478355" sldId="258"/>
            <ac:spMk id="7" creationId="{A32400D3-9614-4AE0-B00D-D23E8308DA1A}"/>
          </ac:spMkLst>
        </pc:spChg>
        <pc:picChg chg="add del mod">
          <ac:chgData name="Wenbin Fei" userId="0dbae0ab-2ce2-4203-b60d-ae54be3e6d49" providerId="ADAL" clId="{3ADFD664-A516-4F0F-A795-B77A7208AC0E}" dt="2019-07-24T06:24:30.649" v="2"/>
          <ac:picMkLst>
            <pc:docMk/>
            <pc:sldMk cId="2228478355" sldId="258"/>
            <ac:picMk id="3" creationId="{ACA5EC9D-F9AD-4C47-90C2-C2F935A72B6A}"/>
          </ac:picMkLst>
        </pc:picChg>
        <pc:picChg chg="add del mod">
          <ac:chgData name="Wenbin Fei" userId="0dbae0ab-2ce2-4203-b60d-ae54be3e6d49" providerId="ADAL" clId="{3ADFD664-A516-4F0F-A795-B77A7208AC0E}" dt="2019-07-24T06:24:33.532" v="4"/>
          <ac:picMkLst>
            <pc:docMk/>
            <pc:sldMk cId="2228478355" sldId="258"/>
            <ac:picMk id="5" creationId="{53EA8FC4-5AE9-49B7-A7AF-148399230535}"/>
          </ac:picMkLst>
        </pc:picChg>
        <pc:picChg chg="add del">
          <ac:chgData name="Wenbin Fei" userId="0dbae0ab-2ce2-4203-b60d-ae54be3e6d49" providerId="ADAL" clId="{3ADFD664-A516-4F0F-A795-B77A7208AC0E}" dt="2019-07-24T06:45:21.502" v="15" actId="478"/>
          <ac:picMkLst>
            <pc:docMk/>
            <pc:sldMk cId="2228478355" sldId="258"/>
            <ac:picMk id="6" creationId="{43C96D9D-4A6C-479B-A5CA-27529CE28AE4}"/>
          </ac:picMkLst>
        </pc:picChg>
        <pc:picChg chg="add del mod">
          <ac:chgData name="Wenbin Fei" userId="0dbae0ab-2ce2-4203-b60d-ae54be3e6d49" providerId="ADAL" clId="{3ADFD664-A516-4F0F-A795-B77A7208AC0E}" dt="2019-07-24T06:45:01.834" v="10" actId="478"/>
          <ac:picMkLst>
            <pc:docMk/>
            <pc:sldMk cId="2228478355" sldId="258"/>
            <ac:picMk id="9" creationId="{9AF12BA2-0ECC-450D-9A93-CC6CC6E78293}"/>
          </ac:picMkLst>
        </pc:picChg>
        <pc:picChg chg="add mod modCrop">
          <ac:chgData name="Wenbin Fei" userId="0dbae0ab-2ce2-4203-b60d-ae54be3e6d49" providerId="ADAL" clId="{3ADFD664-A516-4F0F-A795-B77A7208AC0E}" dt="2019-07-24T06:45:37.004" v="19" actId="732"/>
          <ac:picMkLst>
            <pc:docMk/>
            <pc:sldMk cId="2228478355" sldId="258"/>
            <ac:picMk id="11" creationId="{47A9AE1C-CDD0-493C-AA50-54A654833001}"/>
          </ac:picMkLst>
        </pc:picChg>
      </pc:sldChg>
      <pc:sldChg chg="addSp delSp modSp">
        <pc:chgData name="Wenbin Fei" userId="0dbae0ab-2ce2-4203-b60d-ae54be3e6d49" providerId="ADAL" clId="{3ADFD664-A516-4F0F-A795-B77A7208AC0E}" dt="2019-08-09T01:46:34.606" v="307" actId="478"/>
        <pc:sldMkLst>
          <pc:docMk/>
          <pc:sldMk cId="3486471221" sldId="259"/>
        </pc:sldMkLst>
        <pc:spChg chg="add del mod">
          <ac:chgData name="Wenbin Fei" userId="0dbae0ab-2ce2-4203-b60d-ae54be3e6d49" providerId="ADAL" clId="{3ADFD664-A516-4F0F-A795-B77A7208AC0E}" dt="2019-08-09T01:46:34.606" v="307" actId="478"/>
          <ac:spMkLst>
            <pc:docMk/>
            <pc:sldMk cId="3486471221" sldId="259"/>
            <ac:spMk id="2" creationId="{9852BCE3-E4F6-4BE7-BB88-024C299FB60A}"/>
          </ac:spMkLst>
        </pc:spChg>
      </pc:sldChg>
      <pc:sldChg chg="addSp delSp modSp">
        <pc:chgData name="Wenbin Fei" userId="0dbae0ab-2ce2-4203-b60d-ae54be3e6d49" providerId="ADAL" clId="{3ADFD664-A516-4F0F-A795-B77A7208AC0E}" dt="2019-08-09T02:02:43.875" v="341" actId="478"/>
        <pc:sldMkLst>
          <pc:docMk/>
          <pc:sldMk cId="400144500" sldId="264"/>
        </pc:sldMkLst>
        <pc:spChg chg="add del mod">
          <ac:chgData name="Wenbin Fei" userId="0dbae0ab-2ce2-4203-b60d-ae54be3e6d49" providerId="ADAL" clId="{3ADFD664-A516-4F0F-A795-B77A7208AC0E}" dt="2019-08-09T02:02:43.875" v="341" actId="478"/>
          <ac:spMkLst>
            <pc:docMk/>
            <pc:sldMk cId="400144500" sldId="264"/>
            <ac:spMk id="2" creationId="{8FDBE6A9-9FB3-44FF-B752-2E282E82ECE1}"/>
          </ac:spMkLst>
        </pc:spChg>
      </pc:sldChg>
      <pc:sldChg chg="addSp delSp modSp">
        <pc:chgData name="Wenbin Fei" userId="0dbae0ab-2ce2-4203-b60d-ae54be3e6d49" providerId="ADAL" clId="{3ADFD664-A516-4F0F-A795-B77A7208AC0E}" dt="2019-08-08T00:13:53.959" v="183" actId="1076"/>
        <pc:sldMkLst>
          <pc:docMk/>
          <pc:sldMk cId="2605444976" sldId="273"/>
        </pc:sldMkLst>
        <pc:spChg chg="add del mod">
          <ac:chgData name="Wenbin Fei" userId="0dbae0ab-2ce2-4203-b60d-ae54be3e6d49" providerId="ADAL" clId="{3ADFD664-A516-4F0F-A795-B77A7208AC0E}" dt="2019-08-08T00:13:31.277" v="180" actId="478"/>
          <ac:spMkLst>
            <pc:docMk/>
            <pc:sldMk cId="2605444976" sldId="273"/>
            <ac:spMk id="9" creationId="{14C34059-E267-4A20-A5BB-300D06DDAA53}"/>
          </ac:spMkLst>
        </pc:spChg>
        <pc:spChg chg="mod ord">
          <ac:chgData name="Wenbin Fei" userId="0dbae0ab-2ce2-4203-b60d-ae54be3e6d49" providerId="ADAL" clId="{3ADFD664-A516-4F0F-A795-B77A7208AC0E}" dt="2019-08-08T00:13:53.959" v="183" actId="1076"/>
          <ac:spMkLst>
            <pc:docMk/>
            <pc:sldMk cId="2605444976" sldId="273"/>
            <ac:spMk id="10" creationId="{30E9860C-C03B-4C07-A6BB-3CF0E9D0B3C5}"/>
          </ac:spMkLst>
        </pc:spChg>
        <pc:spChg chg="mod">
          <ac:chgData name="Wenbin Fei" userId="0dbae0ab-2ce2-4203-b60d-ae54be3e6d49" providerId="ADAL" clId="{3ADFD664-A516-4F0F-A795-B77A7208AC0E}" dt="2019-08-08T00:13:45.878" v="182" actId="1076"/>
          <ac:spMkLst>
            <pc:docMk/>
            <pc:sldMk cId="2605444976" sldId="273"/>
            <ac:spMk id="11" creationId="{E1A9B8D4-30AD-4A2D-8159-D48A08AFC32A}"/>
          </ac:spMkLst>
        </pc:spChg>
        <pc:spChg chg="mod">
          <ac:chgData name="Wenbin Fei" userId="0dbae0ab-2ce2-4203-b60d-ae54be3e6d49" providerId="ADAL" clId="{3ADFD664-A516-4F0F-A795-B77A7208AC0E}" dt="2019-08-08T00:13:33.956" v="181" actId="404"/>
          <ac:spMkLst>
            <pc:docMk/>
            <pc:sldMk cId="2605444976" sldId="273"/>
            <ac:spMk id="12" creationId="{C71933C0-7F8F-47D6-9A8C-CE31A093F75F}"/>
          </ac:spMkLst>
        </pc:spChg>
      </pc:sldChg>
      <pc:sldChg chg="addSp delSp modSp">
        <pc:chgData name="Wenbin Fei" userId="0dbae0ab-2ce2-4203-b60d-ae54be3e6d49" providerId="ADAL" clId="{3ADFD664-A516-4F0F-A795-B77A7208AC0E}" dt="2019-08-08T00:17:11.389" v="213" actId="1035"/>
        <pc:sldMkLst>
          <pc:docMk/>
          <pc:sldMk cId="2853213034" sldId="280"/>
        </pc:sldMkLst>
        <pc:spChg chg="mod ord">
          <ac:chgData name="Wenbin Fei" userId="0dbae0ab-2ce2-4203-b60d-ae54be3e6d49" providerId="ADAL" clId="{3ADFD664-A516-4F0F-A795-B77A7208AC0E}" dt="2019-08-08T00:17:11.389" v="213" actId="1035"/>
          <ac:spMkLst>
            <pc:docMk/>
            <pc:sldMk cId="2853213034" sldId="280"/>
            <ac:spMk id="10" creationId="{30E9860C-C03B-4C07-A6BB-3CF0E9D0B3C5}"/>
          </ac:spMkLst>
        </pc:spChg>
        <pc:spChg chg="mod ord">
          <ac:chgData name="Wenbin Fei" userId="0dbae0ab-2ce2-4203-b60d-ae54be3e6d49" providerId="ADAL" clId="{3ADFD664-A516-4F0F-A795-B77A7208AC0E}" dt="2019-08-08T00:17:11.389" v="213" actId="1035"/>
          <ac:spMkLst>
            <pc:docMk/>
            <pc:sldMk cId="2853213034" sldId="280"/>
            <ac:spMk id="11" creationId="{E1A9B8D4-30AD-4A2D-8159-D48A08AFC32A}"/>
          </ac:spMkLst>
        </pc:spChg>
        <pc:spChg chg="mod ord">
          <ac:chgData name="Wenbin Fei" userId="0dbae0ab-2ce2-4203-b60d-ae54be3e6d49" providerId="ADAL" clId="{3ADFD664-A516-4F0F-A795-B77A7208AC0E}" dt="2019-08-08T00:17:11.389" v="213" actId="1035"/>
          <ac:spMkLst>
            <pc:docMk/>
            <pc:sldMk cId="2853213034" sldId="280"/>
            <ac:spMk id="12" creationId="{C71933C0-7F8F-47D6-9A8C-CE31A093F75F}"/>
          </ac:spMkLst>
        </pc:spChg>
        <pc:picChg chg="add mod modCrop">
          <ac:chgData name="Wenbin Fei" userId="0dbae0ab-2ce2-4203-b60d-ae54be3e6d49" providerId="ADAL" clId="{3ADFD664-A516-4F0F-A795-B77A7208AC0E}" dt="2019-08-08T00:16:36.966" v="204" actId="1036"/>
          <ac:picMkLst>
            <pc:docMk/>
            <pc:sldMk cId="2853213034" sldId="280"/>
            <ac:picMk id="13" creationId="{862EC491-3B11-4D93-911A-DF1A1D45D548}"/>
          </ac:picMkLst>
        </pc:picChg>
        <pc:picChg chg="mod modCrop">
          <ac:chgData name="Wenbin Fei" userId="0dbae0ab-2ce2-4203-b60d-ae54be3e6d49" providerId="ADAL" clId="{3ADFD664-A516-4F0F-A795-B77A7208AC0E}" dt="2019-08-08T00:16:42.307" v="205" actId="732"/>
          <ac:picMkLst>
            <pc:docMk/>
            <pc:sldMk cId="2853213034" sldId="280"/>
            <ac:picMk id="24" creationId="{05A56F5E-3231-4CC0-9D74-536FB37F0EF9}"/>
          </ac:picMkLst>
        </pc:picChg>
        <pc:cxnChg chg="add del mod">
          <ac:chgData name="Wenbin Fei" userId="0dbae0ab-2ce2-4203-b60d-ae54be3e6d49" providerId="ADAL" clId="{3ADFD664-A516-4F0F-A795-B77A7208AC0E}" dt="2019-08-08T00:16:45.573" v="206" actId="478"/>
          <ac:cxnSpMkLst>
            <pc:docMk/>
            <pc:sldMk cId="2853213034" sldId="280"/>
            <ac:cxnSpMk id="6" creationId="{9D03E864-DAD5-4A54-AD1B-4493D62C55C1}"/>
          </ac:cxnSpMkLst>
        </pc:cxnChg>
      </pc:sldChg>
      <pc:sldChg chg="addSp delSp modSp">
        <pc:chgData name="Wenbin Fei" userId="0dbae0ab-2ce2-4203-b60d-ae54be3e6d49" providerId="ADAL" clId="{3ADFD664-A516-4F0F-A795-B77A7208AC0E}" dt="2019-08-09T01:25:37.041" v="306" actId="478"/>
        <pc:sldMkLst>
          <pc:docMk/>
          <pc:sldMk cId="2386451950" sldId="281"/>
        </pc:sldMkLst>
        <pc:spChg chg="add del mod">
          <ac:chgData name="Wenbin Fei" userId="0dbae0ab-2ce2-4203-b60d-ae54be3e6d49" providerId="ADAL" clId="{3ADFD664-A516-4F0F-A795-B77A7208AC0E}" dt="2019-08-09T01:25:37.041" v="306" actId="478"/>
          <ac:spMkLst>
            <pc:docMk/>
            <pc:sldMk cId="2386451950" sldId="281"/>
            <ac:spMk id="4" creationId="{DF1D531B-0660-4EC7-8F54-D8A1E0171A5D}"/>
          </ac:spMkLst>
        </pc:spChg>
        <pc:spChg chg="add">
          <ac:chgData name="Wenbin Fei" userId="0dbae0ab-2ce2-4203-b60d-ae54be3e6d49" providerId="ADAL" clId="{3ADFD664-A516-4F0F-A795-B77A7208AC0E}" dt="2019-08-08T00:11:37.427" v="164"/>
          <ac:spMkLst>
            <pc:docMk/>
            <pc:sldMk cId="2386451950" sldId="281"/>
            <ac:spMk id="5" creationId="{FC9FB4A4-80C3-4298-B1A2-DBE213D369E4}"/>
          </ac:spMkLst>
        </pc:spChg>
        <pc:picChg chg="add del">
          <ac:chgData name="Wenbin Fei" userId="0dbae0ab-2ce2-4203-b60d-ae54be3e6d49" providerId="ADAL" clId="{3ADFD664-A516-4F0F-A795-B77A7208AC0E}" dt="2019-08-08T00:08:14.151" v="106"/>
          <ac:picMkLst>
            <pc:docMk/>
            <pc:sldMk cId="2386451950" sldId="281"/>
            <ac:picMk id="2" creationId="{9C8E82EA-1BB7-4268-8A0C-7745F0A83E00}"/>
          </ac:picMkLst>
        </pc:picChg>
        <pc:picChg chg="add mod modCrop">
          <ac:chgData name="Wenbin Fei" userId="0dbae0ab-2ce2-4203-b60d-ae54be3e6d49" providerId="ADAL" clId="{3ADFD664-A516-4F0F-A795-B77A7208AC0E}" dt="2019-08-08T00:22:25.132" v="249" actId="1076"/>
          <ac:picMkLst>
            <pc:docMk/>
            <pc:sldMk cId="2386451950" sldId="281"/>
            <ac:picMk id="3" creationId="{E51337FB-6FB0-4934-B9CD-8AF3FB0190EF}"/>
          </ac:picMkLst>
        </pc:picChg>
        <pc:picChg chg="add del mod">
          <ac:chgData name="Wenbin Fei" userId="0dbae0ab-2ce2-4203-b60d-ae54be3e6d49" providerId="ADAL" clId="{3ADFD664-A516-4F0F-A795-B77A7208AC0E}" dt="2019-08-08T00:22:20.853" v="248" actId="478"/>
          <ac:picMkLst>
            <pc:docMk/>
            <pc:sldMk cId="2386451950" sldId="281"/>
            <ac:picMk id="4" creationId="{ED904B2E-6150-404E-BBD4-23FE551065F7}"/>
          </ac:picMkLst>
        </pc:picChg>
        <pc:picChg chg="del">
          <ac:chgData name="Wenbin Fei" userId="0dbae0ab-2ce2-4203-b60d-ae54be3e6d49" providerId="ADAL" clId="{3ADFD664-A516-4F0F-A795-B77A7208AC0E}" dt="2019-08-08T00:06:15.292" v="104" actId="478"/>
          <ac:picMkLst>
            <pc:docMk/>
            <pc:sldMk cId="2386451950" sldId="281"/>
            <ac:picMk id="7" creationId="{A6D08412-4379-4ED8-A741-9992486B9CD7}"/>
          </ac:picMkLst>
        </pc:picChg>
      </pc:sldChg>
      <pc:sldChg chg="addSp delSp modSp add">
        <pc:chgData name="Wenbin Fei" userId="0dbae0ab-2ce2-4203-b60d-ae54be3e6d49" providerId="ADAL" clId="{3ADFD664-A516-4F0F-A795-B77A7208AC0E}" dt="2019-08-09T01:24:54.998" v="294" actId="478"/>
        <pc:sldMkLst>
          <pc:docMk/>
          <pc:sldMk cId="2608921000" sldId="282"/>
        </pc:sldMkLst>
        <pc:spChg chg="add del mod">
          <ac:chgData name="Wenbin Fei" userId="0dbae0ab-2ce2-4203-b60d-ae54be3e6d49" providerId="ADAL" clId="{3ADFD664-A516-4F0F-A795-B77A7208AC0E}" dt="2019-08-09T01:24:54.998" v="294" actId="478"/>
          <ac:spMkLst>
            <pc:docMk/>
            <pc:sldMk cId="2608921000" sldId="282"/>
            <ac:spMk id="22" creationId="{FB058141-C397-4F8E-BFBA-C5CFDAD3B2A6}"/>
          </ac:spMkLst>
        </pc:spChg>
      </pc:sldChg>
      <pc:sldChg chg="add">
        <pc:chgData name="Wenbin Fei" userId="0dbae0ab-2ce2-4203-b60d-ae54be3e6d49" providerId="ADAL" clId="{3ADFD664-A516-4F0F-A795-B77A7208AC0E}" dt="2019-08-08T00:02:34.647" v="76"/>
        <pc:sldMkLst>
          <pc:docMk/>
          <pc:sldMk cId="1371552399" sldId="283"/>
        </pc:sldMkLst>
      </pc:sldChg>
      <pc:sldChg chg="modSp add">
        <pc:chgData name="Wenbin Fei" userId="0dbae0ab-2ce2-4203-b60d-ae54be3e6d49" providerId="ADAL" clId="{3ADFD664-A516-4F0F-A795-B77A7208AC0E}" dt="2019-08-08T00:04:21.601" v="102" actId="20577"/>
        <pc:sldMkLst>
          <pc:docMk/>
          <pc:sldMk cId="479268060" sldId="284"/>
        </pc:sldMkLst>
        <pc:spChg chg="mod">
          <ac:chgData name="Wenbin Fei" userId="0dbae0ab-2ce2-4203-b60d-ae54be3e6d49" providerId="ADAL" clId="{3ADFD664-A516-4F0F-A795-B77A7208AC0E}" dt="2019-08-08T00:04:16.463" v="99" actId="20577"/>
          <ac:spMkLst>
            <pc:docMk/>
            <pc:sldMk cId="479268060" sldId="284"/>
            <ac:spMk id="6" creationId="{80B32BE0-18B6-4DE3-98B7-AE3F04212D95}"/>
          </ac:spMkLst>
        </pc:spChg>
        <pc:spChg chg="mod">
          <ac:chgData name="Wenbin Fei" userId="0dbae0ab-2ce2-4203-b60d-ae54be3e6d49" providerId="ADAL" clId="{3ADFD664-A516-4F0F-A795-B77A7208AC0E}" dt="2019-08-08T00:04:21.601" v="102" actId="20577"/>
          <ac:spMkLst>
            <pc:docMk/>
            <pc:sldMk cId="479268060" sldId="284"/>
            <ac:spMk id="7" creationId="{03144F41-A9C4-4A94-A451-A3D62200FB88}"/>
          </ac:spMkLst>
        </pc:spChg>
      </pc:sldChg>
      <pc:sldChg chg="addSp delSp modSp add">
        <pc:chgData name="Wenbin Fei" userId="0dbae0ab-2ce2-4203-b60d-ae54be3e6d49" providerId="ADAL" clId="{3ADFD664-A516-4F0F-A795-B77A7208AC0E}" dt="2019-08-09T01:25:22.808" v="303" actId="1076"/>
        <pc:sldMkLst>
          <pc:docMk/>
          <pc:sldMk cId="4229110554" sldId="285"/>
        </pc:sldMkLst>
        <pc:spChg chg="add del mod">
          <ac:chgData name="Wenbin Fei" userId="0dbae0ab-2ce2-4203-b60d-ae54be3e6d49" providerId="ADAL" clId="{3ADFD664-A516-4F0F-A795-B77A7208AC0E}" dt="2019-08-08T00:09:20.876" v="132" actId="478"/>
          <ac:spMkLst>
            <pc:docMk/>
            <pc:sldMk cId="4229110554" sldId="285"/>
            <ac:spMk id="2" creationId="{4406BEB6-78D8-4AC9-95DC-6E5482959C5E}"/>
          </ac:spMkLst>
        </pc:spChg>
        <pc:spChg chg="add mod">
          <ac:chgData name="Wenbin Fei" userId="0dbae0ab-2ce2-4203-b60d-ae54be3e6d49" providerId="ADAL" clId="{3ADFD664-A516-4F0F-A795-B77A7208AC0E}" dt="2019-08-09T01:25:22.808" v="303" actId="1076"/>
          <ac:spMkLst>
            <pc:docMk/>
            <pc:sldMk cId="4229110554" sldId="285"/>
            <ac:spMk id="2" creationId="{812D7260-AD3F-4A7E-A2D1-20BB73181E89}"/>
          </ac:spMkLst>
        </pc:spChg>
        <pc:picChg chg="add del mod">
          <ac:chgData name="Wenbin Fei" userId="0dbae0ab-2ce2-4203-b60d-ae54be3e6d49" providerId="ADAL" clId="{3ADFD664-A516-4F0F-A795-B77A7208AC0E}" dt="2019-08-08T00:09:21.304" v="133" actId="478"/>
          <ac:picMkLst>
            <pc:docMk/>
            <pc:sldMk cId="4229110554" sldId="285"/>
            <ac:picMk id="3" creationId="{EFCCC2CE-CE9C-40BB-9166-3E5B8B253BBE}"/>
          </ac:picMkLst>
        </pc:picChg>
        <pc:picChg chg="add del mod modCrop">
          <ac:chgData name="Wenbin Fei" userId="0dbae0ab-2ce2-4203-b60d-ae54be3e6d49" providerId="ADAL" clId="{3ADFD664-A516-4F0F-A795-B77A7208AC0E}" dt="2019-08-08T00:11:07.508" v="159"/>
          <ac:picMkLst>
            <pc:docMk/>
            <pc:sldMk cId="4229110554" sldId="285"/>
            <ac:picMk id="5" creationId="{7E6A6D0A-B80B-4982-A3C5-316A3FE3BED9}"/>
          </ac:picMkLst>
        </pc:picChg>
      </pc:sldChg>
    </pc:docChg>
  </pc:docChgLst>
  <pc:docChgLst>
    <pc:chgData name="Wenbin Fei" userId="0dbae0ab-2ce2-4203-b60d-ae54be3e6d49" providerId="ADAL" clId="{2BC6FC6A-F744-4066-BB45-9F775A225386}"/>
    <pc:docChg chg="modSld">
      <pc:chgData name="Wenbin Fei" userId="0dbae0ab-2ce2-4203-b60d-ae54be3e6d49" providerId="ADAL" clId="{2BC6FC6A-F744-4066-BB45-9F775A225386}" dt="2019-10-09T04:27:45.691" v="0" actId="1076"/>
      <pc:docMkLst>
        <pc:docMk/>
      </pc:docMkLst>
      <pc:sldChg chg="modSp">
        <pc:chgData name="Wenbin Fei" userId="0dbae0ab-2ce2-4203-b60d-ae54be3e6d49" providerId="ADAL" clId="{2BC6FC6A-F744-4066-BB45-9F775A225386}" dt="2019-10-09T04:27:45.691" v="0" actId="1076"/>
        <pc:sldMkLst>
          <pc:docMk/>
          <pc:sldMk cId="3486471221" sldId="259"/>
        </pc:sldMkLst>
        <pc:picChg chg="mod">
          <ac:chgData name="Wenbin Fei" userId="0dbae0ab-2ce2-4203-b60d-ae54be3e6d49" providerId="ADAL" clId="{2BC6FC6A-F744-4066-BB45-9F775A225386}" dt="2019-10-09T04:27:45.691" v="0" actId="1076"/>
          <ac:picMkLst>
            <pc:docMk/>
            <pc:sldMk cId="3486471221" sldId="259"/>
            <ac:picMk id="3" creationId="{F6932AB4-2D4D-4411-A946-6E9982E23472}"/>
          </ac:picMkLst>
        </pc:picChg>
      </pc:sldChg>
    </pc:docChg>
  </pc:docChgLst>
  <pc:docChgLst>
    <pc:chgData name="Wenbin Fei" userId="0dbae0ab-2ce2-4203-b60d-ae54be3e6d49" providerId="ADAL" clId="{70FC6D3D-FA2C-40B3-ABFD-FEABB664A896}"/>
  </pc:docChgLst>
</pc:chgInfo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86891-E865-48CE-ACFF-DFE1537F872E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57438" y="1143000"/>
            <a:ext cx="2143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A06C59-6106-41A5-AD8D-077D722EE7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0148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959" y="1358007"/>
            <a:ext cx="4895533" cy="2888886"/>
          </a:xfrm>
        </p:spPr>
        <p:txBody>
          <a:bodyPr anchor="b"/>
          <a:lstStyle>
            <a:lvl1pPr algn="ctr">
              <a:defRPr sz="37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9931" y="4358300"/>
            <a:ext cx="4319588" cy="2003395"/>
          </a:xfrm>
        </p:spPr>
        <p:txBody>
          <a:bodyPr/>
          <a:lstStyle>
            <a:lvl1pPr marL="0" indent="0" algn="ctr">
              <a:buNone/>
              <a:defRPr sz="1512"/>
            </a:lvl1pPr>
            <a:lvl2pPr marL="287990" indent="0" algn="ctr">
              <a:buNone/>
              <a:defRPr sz="1260"/>
            </a:lvl2pPr>
            <a:lvl3pPr marL="575981" indent="0" algn="ctr">
              <a:buNone/>
              <a:defRPr sz="1134"/>
            </a:lvl3pPr>
            <a:lvl4pPr marL="863971" indent="0" algn="ctr">
              <a:buNone/>
              <a:defRPr sz="1008"/>
            </a:lvl4pPr>
            <a:lvl5pPr marL="1151961" indent="0" algn="ctr">
              <a:buNone/>
              <a:defRPr sz="1008"/>
            </a:lvl5pPr>
            <a:lvl6pPr marL="1439951" indent="0" algn="ctr">
              <a:buNone/>
              <a:defRPr sz="1008"/>
            </a:lvl6pPr>
            <a:lvl7pPr marL="1727942" indent="0" algn="ctr">
              <a:buNone/>
              <a:defRPr sz="1008"/>
            </a:lvl7pPr>
            <a:lvl8pPr marL="2015932" indent="0" algn="ctr">
              <a:buNone/>
              <a:defRPr sz="1008"/>
            </a:lvl8pPr>
            <a:lvl9pPr marL="2303922" indent="0" algn="ctr">
              <a:buNone/>
              <a:defRPr sz="100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2502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607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21607" y="441785"/>
            <a:ext cx="1241881" cy="703205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5963" y="441785"/>
            <a:ext cx="3653651" cy="703205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8805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3262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963" y="2068706"/>
            <a:ext cx="4967526" cy="3451680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63" y="5553040"/>
            <a:ext cx="4967526" cy="1815157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/>
                </a:solidFill>
              </a:defRPr>
            </a:lvl1pPr>
            <a:lvl2pPr marL="28799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598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397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196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3995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794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593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392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0531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962" y="2208922"/>
            <a:ext cx="2447766" cy="52649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5722" y="2208922"/>
            <a:ext cx="2447766" cy="52649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288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441786"/>
            <a:ext cx="4967526" cy="16038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713" y="2034130"/>
            <a:ext cx="2436517" cy="996895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713" y="3031025"/>
            <a:ext cx="2436517" cy="44581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5722" y="2034130"/>
            <a:ext cx="2448516" cy="996895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15722" y="3031025"/>
            <a:ext cx="2448516" cy="44581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4819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7976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0181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553191"/>
            <a:ext cx="1857573" cy="1936168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8516" y="1194740"/>
            <a:ext cx="2915722" cy="5896861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2489359"/>
            <a:ext cx="1857573" cy="4611845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9071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553191"/>
            <a:ext cx="1857573" cy="1936168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48516" y="1194740"/>
            <a:ext cx="2915722" cy="5896861"/>
          </a:xfrm>
        </p:spPr>
        <p:txBody>
          <a:bodyPr anchor="t"/>
          <a:lstStyle>
            <a:lvl1pPr marL="0" indent="0">
              <a:buNone/>
              <a:defRPr sz="2016"/>
            </a:lvl1pPr>
            <a:lvl2pPr marL="287990" indent="0">
              <a:buNone/>
              <a:defRPr sz="1764"/>
            </a:lvl2pPr>
            <a:lvl3pPr marL="575981" indent="0">
              <a:buNone/>
              <a:defRPr sz="1512"/>
            </a:lvl3pPr>
            <a:lvl4pPr marL="863971" indent="0">
              <a:buNone/>
              <a:defRPr sz="1260"/>
            </a:lvl4pPr>
            <a:lvl5pPr marL="1151961" indent="0">
              <a:buNone/>
              <a:defRPr sz="1260"/>
            </a:lvl5pPr>
            <a:lvl6pPr marL="1439951" indent="0">
              <a:buNone/>
              <a:defRPr sz="1260"/>
            </a:lvl6pPr>
            <a:lvl7pPr marL="1727942" indent="0">
              <a:buNone/>
              <a:defRPr sz="1260"/>
            </a:lvl7pPr>
            <a:lvl8pPr marL="2015932" indent="0">
              <a:buNone/>
              <a:defRPr sz="1260"/>
            </a:lvl8pPr>
            <a:lvl9pPr marL="2303922" indent="0">
              <a:buNone/>
              <a:defRPr sz="12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2489359"/>
            <a:ext cx="1857573" cy="4611845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7798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962" y="441786"/>
            <a:ext cx="4967526" cy="1603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962" y="2208922"/>
            <a:ext cx="4967526" cy="5264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5962" y="7690892"/>
            <a:ext cx="1295876" cy="4417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F1AFB-824D-43C7-BF78-60E2D20B10CD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07818" y="7690892"/>
            <a:ext cx="1943814" cy="4417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67612" y="7690892"/>
            <a:ext cx="1295876" cy="4417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F5F591-25F1-45DD-9007-0803AA4233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5474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75981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3995" indent="-143995" algn="l" defTabSz="575981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1985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1997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796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595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394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193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5992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791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799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598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397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196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3995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794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593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392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9BE33A-CE5B-4311-ACC4-0C8F7EC9B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1828"/>
            <a:ext cx="5759450" cy="253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44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00B6198-4681-41B4-B1A0-572CC9FA7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78" y="1045870"/>
            <a:ext cx="2804759" cy="207284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4C5F2B0-A8B0-44A3-A4A6-46BE06C36FAD}"/>
              </a:ext>
            </a:extLst>
          </p:cNvPr>
          <p:cNvSpPr txBox="1"/>
          <p:nvPr/>
        </p:nvSpPr>
        <p:spPr>
          <a:xfrm>
            <a:off x="1408471" y="3002078"/>
            <a:ext cx="490125" cy="241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AU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E7D08E0-2431-487C-8B9F-77DB9C1D4D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294"/>
          <a:stretch/>
        </p:blipFill>
        <p:spPr>
          <a:xfrm>
            <a:off x="222398" y="696376"/>
            <a:ext cx="2817304" cy="35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398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11302</TotalTime>
  <Words>3</Words>
  <Application>Microsoft Office PowerPoint</Application>
  <PresentationFormat>Custom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Wenbin Fei</dc:creator>
  <cp:lastModifiedBy>Wenbin Fei</cp:lastModifiedBy>
  <cp:revision>3</cp:revision>
  <dcterms:created xsi:type="dcterms:W3CDTF">2019-04-14T23:29:27Z</dcterms:created>
  <dcterms:modified xsi:type="dcterms:W3CDTF">2020-11-06T10:25:35Z</dcterms:modified>
</cp:coreProperties>
</file>

<file path=docProps/thumbnail.jpeg>
</file>